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63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12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6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1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49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73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74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0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5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2FB9-9DF2-4099-8DE1-68AC534C697A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079A-D39E-4A69-8E86-A4D281E900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97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3465" y="3229231"/>
            <a:ext cx="7772400" cy="1310460"/>
          </a:xfrm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0665" y="4613187"/>
            <a:ext cx="6858000" cy="1064741"/>
          </a:xfrm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793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83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AeyoungQi</dc:creator>
  <cp:lastModifiedBy>engonza</cp:lastModifiedBy>
  <cp:revision>5</cp:revision>
  <dcterms:created xsi:type="dcterms:W3CDTF">2016-08-12T02:46:16Z</dcterms:created>
  <dcterms:modified xsi:type="dcterms:W3CDTF">2017-06-26T04:53:20Z</dcterms:modified>
</cp:coreProperties>
</file>